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20"/>
  </p:notesMasterIdLst>
  <p:sldIdLst>
    <p:sldId id="256" r:id="rId2"/>
    <p:sldId id="257" r:id="rId3"/>
    <p:sldId id="275" r:id="rId4"/>
    <p:sldId id="262" r:id="rId5"/>
    <p:sldId id="264" r:id="rId6"/>
    <p:sldId id="273" r:id="rId7"/>
    <p:sldId id="261" r:id="rId8"/>
    <p:sldId id="268" r:id="rId9"/>
    <p:sldId id="260" r:id="rId10"/>
    <p:sldId id="258" r:id="rId11"/>
    <p:sldId id="267" r:id="rId12"/>
    <p:sldId id="259" r:id="rId13"/>
    <p:sldId id="266" r:id="rId14"/>
    <p:sldId id="265" r:id="rId15"/>
    <p:sldId id="271" r:id="rId16"/>
    <p:sldId id="263" r:id="rId17"/>
    <p:sldId id="269" r:id="rId18"/>
    <p:sldId id="274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D58"/>
    <a:srgbClr val="56C693"/>
    <a:srgbClr val="ADDFF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4184" autoAdjust="0"/>
  </p:normalViewPr>
  <p:slideViewPr>
    <p:cSldViewPr>
      <p:cViewPr varScale="1">
        <p:scale>
          <a:sx n="111" d="100"/>
          <a:sy n="111" d="100"/>
        </p:scale>
        <p:origin x="1542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Burge" userId="7c1d034d2d4a50a9" providerId="LiveId" clId="{5F123C59-5443-47EC-861F-5F46A130A71A}"/>
    <pc:docChg chg="custSel addSld modSld">
      <pc:chgData name="Andrew Burge" userId="7c1d034d2d4a50a9" providerId="LiveId" clId="{5F123C59-5443-47EC-861F-5F46A130A71A}" dt="2023-01-27T07:12:13.197" v="268" actId="20577"/>
      <pc:docMkLst>
        <pc:docMk/>
      </pc:docMkLst>
      <pc:sldChg chg="modSp mod">
        <pc:chgData name="Andrew Burge" userId="7c1d034d2d4a50a9" providerId="LiveId" clId="{5F123C59-5443-47EC-861F-5F46A130A71A}" dt="2023-01-27T06:52:05.355" v="0" actId="1076"/>
        <pc:sldMkLst>
          <pc:docMk/>
          <pc:sldMk cId="0" sldId="256"/>
        </pc:sldMkLst>
        <pc:spChg chg="mod">
          <ac:chgData name="Andrew Burge" userId="7c1d034d2d4a50a9" providerId="LiveId" clId="{5F123C59-5443-47EC-861F-5F46A130A71A}" dt="2023-01-27T06:52:05.355" v="0" actId="1076"/>
          <ac:spMkLst>
            <pc:docMk/>
            <pc:sldMk cId="0" sldId="256"/>
            <ac:spMk id="2050" creationId="{00000000-0000-0000-0000-000000000000}"/>
          </ac:spMkLst>
        </pc:spChg>
      </pc:sldChg>
      <pc:sldChg chg="modNotesTx">
        <pc:chgData name="Andrew Burge" userId="7c1d034d2d4a50a9" providerId="LiveId" clId="{5F123C59-5443-47EC-861F-5F46A130A71A}" dt="2023-01-27T07:12:13.197" v="268" actId="20577"/>
        <pc:sldMkLst>
          <pc:docMk/>
          <pc:sldMk cId="0" sldId="268"/>
        </pc:sldMkLst>
      </pc:sldChg>
      <pc:sldChg chg="addSp delSp modSp new mod modAnim">
        <pc:chgData name="Andrew Burge" userId="7c1d034d2d4a50a9" providerId="LiveId" clId="{5F123C59-5443-47EC-861F-5F46A130A71A}" dt="2023-01-27T07:09:16.330" v="9" actId="1076"/>
        <pc:sldMkLst>
          <pc:docMk/>
          <pc:sldMk cId="2310843963" sldId="275"/>
        </pc:sldMkLst>
        <pc:spChg chg="del">
          <ac:chgData name="Andrew Burge" userId="7c1d034d2d4a50a9" providerId="LiveId" clId="{5F123C59-5443-47EC-861F-5F46A130A71A}" dt="2023-01-27T07:08:44.702" v="2"/>
          <ac:spMkLst>
            <pc:docMk/>
            <pc:sldMk cId="2310843963" sldId="275"/>
            <ac:spMk id="4" creationId="{6E95E70E-9259-DF13-9CA5-6426E3AB53DB}"/>
          </ac:spMkLst>
        </pc:spChg>
        <pc:picChg chg="add mod">
          <ac:chgData name="Andrew Burge" userId="7c1d034d2d4a50a9" providerId="LiveId" clId="{5F123C59-5443-47EC-861F-5F46A130A71A}" dt="2023-01-27T07:09:16.330" v="9" actId="1076"/>
          <ac:picMkLst>
            <pc:docMk/>
            <pc:sldMk cId="2310843963" sldId="275"/>
            <ac:picMk id="5" creationId="{626525AC-F1AE-90A5-A1DC-28B1F73E79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9DBA1F1-090E-45C6-9798-979A6A40E800}" type="datetimeFigureOut">
              <a:rPr lang="en-CA"/>
              <a:pPr>
                <a:defRPr/>
              </a:pPr>
              <a:t>2023-01-26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8E7AD1-18C3-4683-BCFE-FC39CC00287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069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altLang="en-US" dirty="0"/>
              <a:t>Welcome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A756CD-1A9E-4070-87E5-86C837D6804C}" type="slidenum">
              <a:rPr lang="en-CA" altLang="en-US" smtClean="0"/>
              <a:pPr eaLnBrk="1" hangingPunct="1"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186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altLang="en-US" dirty="0"/>
              <a:t>Gloss over this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8BD67C-CC74-4188-A625-D11A7C3E1E95}" type="slidenum">
              <a:rPr lang="en-CA" altLang="en-US" smtClean="0"/>
              <a:pPr eaLnBrk="1" hangingPunct="1"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5819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altLang="en-US" dirty="0"/>
              <a:t>2 things you need to know about parking and vehicles at camp.</a:t>
            </a:r>
          </a:p>
          <a:p>
            <a:pPr eaLnBrk="1" hangingPunct="1">
              <a:spcBef>
                <a:spcPct val="0"/>
              </a:spcBef>
            </a:pPr>
            <a:endParaRPr lang="en-CA" altLang="en-US" dirty="0"/>
          </a:p>
          <a:p>
            <a:pPr eaLnBrk="1" hangingPunct="1">
              <a:spcBef>
                <a:spcPct val="0"/>
              </a:spcBef>
            </a:pPr>
            <a:r>
              <a:rPr lang="en-CA" altLang="en-US" dirty="0"/>
              <a:t>Parking at </a:t>
            </a:r>
            <a:r>
              <a:rPr lang="en-CA" altLang="en-US" dirty="0" err="1"/>
              <a:t>Rovent</a:t>
            </a:r>
            <a:r>
              <a:rPr lang="en-CA" altLang="en-US" dirty="0"/>
              <a:t> is done Dead lot style. First In = Last out</a:t>
            </a:r>
          </a:p>
          <a:p>
            <a:pPr eaLnBrk="1" hangingPunct="1">
              <a:spcBef>
                <a:spcPct val="0"/>
              </a:spcBef>
            </a:pPr>
            <a:endParaRPr lang="en-CA" altLang="en-US" dirty="0"/>
          </a:p>
          <a:p>
            <a:pPr eaLnBrk="1" hangingPunct="1">
              <a:spcBef>
                <a:spcPct val="0"/>
              </a:spcBef>
            </a:pPr>
            <a:r>
              <a:rPr lang="en-CA" altLang="en-US" dirty="0"/>
              <a:t>If you will only be staying with us for a short period and need to leave before Monday morning you NEED to park in our off site lot.</a:t>
            </a:r>
          </a:p>
          <a:p>
            <a:pPr eaLnBrk="1" hangingPunct="1">
              <a:spcBef>
                <a:spcPct val="0"/>
              </a:spcBef>
            </a:pPr>
            <a:endParaRPr lang="en-CA" altLang="en-US" dirty="0"/>
          </a:p>
          <a:p>
            <a:pPr eaLnBrk="1" hangingPunct="1">
              <a:spcBef>
                <a:spcPct val="0"/>
              </a:spcBef>
            </a:pPr>
            <a:r>
              <a:rPr lang="en-CA" altLang="en-US" dirty="0"/>
              <a:t>Trailer are only allowed </a:t>
            </a:r>
            <a:r>
              <a:rPr lang="en-CA" altLang="en-US" dirty="0" err="1"/>
              <a:t>nsite</a:t>
            </a:r>
            <a:r>
              <a:rPr lang="en-CA" altLang="en-US" dirty="0"/>
              <a:t> during </a:t>
            </a:r>
            <a:r>
              <a:rPr lang="en-CA" altLang="en-US" dirty="0" err="1"/>
              <a:t>loadin</a:t>
            </a:r>
            <a:r>
              <a:rPr lang="en-CA" altLang="en-US" dirty="0"/>
              <a:t> and loadout periods.  No trailers are allowed to stay in the onsite lot.  How many people have been </a:t>
            </a:r>
            <a:r>
              <a:rPr lang="en-CA" altLang="en-US" dirty="0" err="1"/>
              <a:t>walkign</a:t>
            </a:r>
            <a:r>
              <a:rPr lang="en-CA" altLang="en-US" dirty="0"/>
              <a:t> or hiking at night and bumped their shin or toes on a low branch?   This is one thing we are avoiding by doing this the other allowing for a faster </a:t>
            </a:r>
            <a:r>
              <a:rPr lang="en-CA" altLang="en-US" dirty="0" err="1"/>
              <a:t>clearout</a:t>
            </a:r>
            <a:r>
              <a:rPr lang="en-CA" altLang="en-US" dirty="0"/>
              <a:t> of the parking lot.</a:t>
            </a:r>
          </a:p>
          <a:p>
            <a:pPr eaLnBrk="1" hangingPunct="1">
              <a:spcBef>
                <a:spcPct val="0"/>
              </a:spcBef>
            </a:pPr>
            <a:r>
              <a:rPr lang="en-CA" altLang="en-US" dirty="0"/>
              <a:t>\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D5BA2-3C41-48CF-9F1E-8E167F854450}" type="slidenum">
              <a:rPr lang="en-CA" altLang="en-US" smtClean="0"/>
              <a:pPr eaLnBrk="1" hangingPunct="1"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642495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  <a:p>
            <a:pPr eaLnBrk="1" hangingPunct="1">
              <a:spcBef>
                <a:spcPct val="0"/>
              </a:spcBef>
            </a:pPr>
            <a:r>
              <a:rPr lang="en-CA" altLang="en-US"/>
              <a:t> 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1D3282-7052-4244-BCEB-FBF457EF8729}" type="slidenum">
              <a:rPr lang="en-CA" altLang="en-US" smtClean="0"/>
              <a:pPr eaLnBrk="1" hangingPunct="1"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09057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-Stay withing the parking lot – Field area</a:t>
            </a:r>
          </a:p>
          <a:p>
            <a:r>
              <a:rPr lang="en-US" dirty="0"/>
              <a:t>-Stay away from the exposed hill to the north side of parking lot</a:t>
            </a:r>
          </a:p>
          <a:p>
            <a:r>
              <a:rPr lang="en-US" dirty="0"/>
              <a:t>-Beyond the trees to the south is steep embankment into a gully</a:t>
            </a:r>
          </a:p>
          <a:p>
            <a:r>
              <a:rPr lang="en-US" dirty="0"/>
              <a:t>-Stay off the berm leading to the highway on eh west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E7AD1-18C3-4683-BCFE-FC39CC002872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0981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Hat, pee, walk, socks, eat.</a:t>
            </a:r>
          </a:p>
          <a:p>
            <a:endParaRPr lang="en-CA" dirty="0"/>
          </a:p>
          <a:p>
            <a:r>
              <a:rPr lang="en-CA" dirty="0"/>
              <a:t>Warming shelter then mast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E7AD1-18C3-4683-BCFE-FC39CC002872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84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522359-5A69-4B46-9EFB-7E9293B0AED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34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15710-10D5-43EE-A99D-7B01F9344481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262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AB41E-6885-46D2-A392-C0A3A5C0E3AF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231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71451"/>
            <a:ext cx="8510588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6" y="1257301"/>
            <a:ext cx="4194175" cy="3317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57301"/>
            <a:ext cx="4194175" cy="3317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D8D96-92AF-4B56-8005-D12108F2821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7253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71451"/>
            <a:ext cx="8510588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257300"/>
            <a:ext cx="8540750" cy="1601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625" y="2972992"/>
            <a:ext cx="8540750" cy="1601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BF446-9C5B-4407-938B-C8E9E6BC2B1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505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71451"/>
            <a:ext cx="8510588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6" y="1257301"/>
            <a:ext cx="4194175" cy="3317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257300"/>
            <a:ext cx="4194175" cy="1601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2972992"/>
            <a:ext cx="4194175" cy="1601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CBE1A-F3DF-4476-99C2-50E65C1093B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04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F5AFD-699D-479B-AA72-1660E2831540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594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19417-F850-4C55-BA9F-E0ADE607E09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99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D9956-37E8-4A0A-AE87-89E2370AE13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910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7DFAC-3512-4E86-ADC6-10B91370CAB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24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DC450-92C4-4297-AA4E-2ABF1194C711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39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155-9134-48EB-8254-C4837EFC3543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74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383BF-220E-42F2-B6E0-7AC63EB39117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44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56762-1205-48F8-85EE-1BC2ADF067E7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256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C960C9-666F-475B-AA0B-1C1A79E8922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8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://www.facebook.com/photo.php?pid=32188766&amp;id=116205142&amp;op=4&amp;view=global&amp;subj=54258815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3203848" y="411510"/>
            <a:ext cx="5472410" cy="110251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1E3D58"/>
                </a:solidFill>
              </a:rPr>
              <a:t>Cold Talk</a:t>
            </a:r>
            <a:r>
              <a:rPr lang="en-US" dirty="0">
                <a:solidFill>
                  <a:srgbClr val="1E3D58"/>
                </a:solidFill>
              </a:rPr>
              <a:t> 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-180528" y="4326571"/>
            <a:ext cx="3887788" cy="4667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1E3D58"/>
                </a:solidFill>
              </a:rPr>
              <a:t>January 3, 2023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9682" b="9637"/>
          <a:stretch/>
        </p:blipFill>
        <p:spPr bwMode="auto">
          <a:xfrm>
            <a:off x="211553" y="1851670"/>
            <a:ext cx="8932447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What should I wear?</a:t>
            </a:r>
          </a:p>
        </p:txBody>
      </p:sp>
      <p:sp>
        <p:nvSpPr>
          <p:cNvPr id="5126" name="Rectangle 6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Underwear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Base layer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Warm layer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Fleece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Outerwear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Hats, hats, hats!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Make sure it’s dry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NO JEANS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>
              <a:solidFill>
                <a:srgbClr val="1E3D58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90" y="1186383"/>
            <a:ext cx="3202782" cy="160139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67595"/>
            <a:ext cx="1589854" cy="1601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211960" y="2822108"/>
            <a:ext cx="4032448" cy="20178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05978"/>
            <a:ext cx="8229600" cy="691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 err="1">
                <a:solidFill>
                  <a:srgbClr val="1E3D58"/>
                </a:solidFill>
              </a:rPr>
              <a:t>Rovent’s</a:t>
            </a:r>
            <a:r>
              <a:rPr lang="en-US" sz="4800" dirty="0">
                <a:solidFill>
                  <a:srgbClr val="1E3D58"/>
                </a:solidFill>
              </a:rPr>
              <a:t> what not to wear</a:t>
            </a:r>
            <a:endParaRPr lang="en-CA" sz="4800" dirty="0">
              <a:solidFill>
                <a:srgbClr val="1E3D58"/>
              </a:solidFill>
            </a:endParaRPr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7544" y="1167594"/>
            <a:ext cx="5111750" cy="2430066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>
                <a:solidFill>
                  <a:srgbClr val="1E3D58"/>
                </a:solidFill>
              </a:rPr>
              <a:t>NO JEANS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Running Shoes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Yellow Plastic Rain Gear</a:t>
            </a:r>
          </a:p>
          <a:p>
            <a:pPr eaLnBrk="1" hangingPunct="1">
              <a:defRPr/>
            </a:pPr>
            <a:endParaRPr lang="en-CA" dirty="0">
              <a:solidFill>
                <a:srgbClr val="1E3D5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63684"/>
            <a:ext cx="4788024" cy="23951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171450"/>
            <a:ext cx="8510588" cy="7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1E3D58"/>
                </a:solidFill>
              </a:rPr>
              <a:t>What about my hands and feet?</a:t>
            </a:r>
          </a:p>
        </p:txBody>
      </p:sp>
      <p:sp>
        <p:nvSpPr>
          <p:cNvPr id="717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257301"/>
            <a:ext cx="4191000" cy="331708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Gloves Vs Mittens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Socks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More Socks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And More Socks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Shoes Vs Boots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Gators and crampons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Plastic Bags??? Why or why not</a:t>
            </a:r>
          </a:p>
        </p:txBody>
      </p:sp>
      <p:pic>
        <p:nvPicPr>
          <p:cNvPr id="13316" name="Picture 7" descr="pict_1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21582"/>
            <a:ext cx="2736850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pict_0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21581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165872"/>
            <a:ext cx="18351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3165872"/>
            <a:ext cx="1782762" cy="13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171450"/>
            <a:ext cx="8510588" cy="77986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Bed time?</a:t>
            </a:r>
          </a:p>
        </p:txBody>
      </p:sp>
      <p:sp>
        <p:nvSpPr>
          <p:cNvPr id="2253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50826" y="1545432"/>
            <a:ext cx="3960813" cy="25384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1E3D58"/>
                </a:solidFill>
              </a:rPr>
              <a:t>A whole new set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1E3D58"/>
                </a:solidFill>
              </a:rPr>
              <a:t>Not to be worn at any other time then bed time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1E3D58"/>
                </a:solidFill>
              </a:rPr>
              <a:t>Keep them dry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1E3D58"/>
                </a:solidFill>
              </a:rPr>
              <a:t>Have an extra hat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23851" y="951310"/>
            <a:ext cx="8640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56C693"/>
                </a:solidFill>
              </a:rPr>
              <a:t>What to wear			      What to Sleep in/on </a:t>
            </a:r>
            <a:endParaRPr lang="en-CA" sz="3600" dirty="0">
              <a:solidFill>
                <a:srgbClr val="56C693"/>
              </a:solidFill>
            </a:endParaRPr>
          </a:p>
        </p:txBody>
      </p:sp>
      <p:sp>
        <p:nvSpPr>
          <p:cNvPr id="22538" name="Rectangle 10"/>
          <p:cNvSpPr>
            <a:spLocks noRot="1" noChangeArrowheads="1"/>
          </p:cNvSpPr>
          <p:nvPr/>
        </p:nvSpPr>
        <p:spPr bwMode="auto">
          <a:xfrm>
            <a:off x="4643438" y="1545432"/>
            <a:ext cx="3960812" cy="151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E3D58"/>
                </a:solidFill>
                <a:latin typeface="+mn-lt"/>
              </a:rPr>
              <a:t>Foamy (NO AIR MATTRESSES)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E3D58"/>
                </a:solidFill>
                <a:latin typeface="+mn-lt"/>
              </a:rPr>
              <a:t>Sleeping bag (maybe two)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E3D58"/>
                </a:solidFill>
                <a:latin typeface="+mn-lt"/>
              </a:rPr>
              <a:t>Blankets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E3D58"/>
                </a:solidFill>
              </a:rPr>
              <a:t>Reflective material</a:t>
            </a:r>
            <a:endParaRPr lang="en-US" sz="2400" dirty="0">
              <a:solidFill>
                <a:srgbClr val="1E3D58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en-US" sz="3200" dirty="0">
              <a:solidFill>
                <a:srgbClr val="1E3D5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171450"/>
            <a:ext cx="8510588" cy="6721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6 weird things to bring to camp</a:t>
            </a:r>
          </a:p>
        </p:txBody>
      </p:sp>
      <p:sp>
        <p:nvSpPr>
          <p:cNvPr id="20485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257300"/>
            <a:ext cx="2541588" cy="282661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1E3D58"/>
                </a:solidFill>
              </a:rPr>
              <a:t>Sunglasses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1E3D58"/>
                </a:solidFill>
              </a:rPr>
              <a:t>Sunscreen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1E3D58"/>
                </a:solidFill>
              </a:rPr>
              <a:t>Lip balm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1E3D58"/>
                </a:solidFill>
              </a:rPr>
              <a:t>Kleenex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1E3D58"/>
                </a:solidFill>
              </a:rPr>
              <a:t>Moisturizer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1E3D58"/>
                </a:solidFill>
              </a:rPr>
              <a:t>Hand cream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solidFill>
                <a:srgbClr val="1E3D58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solidFill>
                <a:srgbClr val="1E3D58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solidFill>
                <a:srgbClr val="1E3D58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30" y="1029519"/>
            <a:ext cx="3509829" cy="1974279"/>
          </a:xfrm>
        </p:spPr>
      </p:pic>
      <p:pic>
        <p:nvPicPr>
          <p:cNvPr id="15365" name="Picture 10" descr="burtb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059656"/>
            <a:ext cx="172878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2" descr="sunscr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38413"/>
            <a:ext cx="1693862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62" y="3057804"/>
            <a:ext cx="3506747" cy="19384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What do I do if I’m cold?</a:t>
            </a:r>
            <a:endParaRPr lang="en-CA" sz="4800" dirty="0">
              <a:solidFill>
                <a:srgbClr val="1E3D58"/>
              </a:solidFill>
            </a:endParaRP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6" y="1221582"/>
            <a:ext cx="4609207" cy="2430289"/>
          </a:xfrm>
        </p:spPr>
        <p:txBody>
          <a:bodyPr>
            <a:normAutofit fontScale="85000" lnSpcReduction="20000"/>
          </a:bodyPr>
          <a:lstStyle/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en-US" dirty="0">
                <a:solidFill>
                  <a:srgbClr val="1E3D58"/>
                </a:solidFill>
              </a:rPr>
              <a:t>Put on a hat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en-US" dirty="0">
                <a:solidFill>
                  <a:srgbClr val="1E3D58"/>
                </a:solidFill>
              </a:rPr>
              <a:t>Go pee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en-US" dirty="0">
                <a:solidFill>
                  <a:srgbClr val="1E3D58"/>
                </a:solidFill>
              </a:rPr>
              <a:t>Go for a walk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en-US" dirty="0">
                <a:solidFill>
                  <a:srgbClr val="1E3D58"/>
                </a:solidFill>
              </a:rPr>
              <a:t>Change your socks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en-US" dirty="0">
                <a:solidFill>
                  <a:srgbClr val="1E3D58"/>
                </a:solidFill>
              </a:rPr>
              <a:t>Have something to eat</a:t>
            </a:r>
          </a:p>
          <a:p>
            <a:pPr marL="0" indent="0" eaLnBrk="1" hangingPunct="1">
              <a:buNone/>
              <a:defRPr/>
            </a:pPr>
            <a:r>
              <a:rPr lang="en-US" dirty="0">
                <a:solidFill>
                  <a:srgbClr val="1E3D58"/>
                </a:solidFill>
              </a:rPr>
              <a:t>Still Cold?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en-US" dirty="0">
                <a:solidFill>
                  <a:srgbClr val="1E3D58"/>
                </a:solidFill>
              </a:rPr>
              <a:t>Find a warming shelter or fire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en-US" dirty="0">
                <a:solidFill>
                  <a:srgbClr val="1E3D58"/>
                </a:solidFill>
              </a:rPr>
              <a:t>Talk with MAST</a:t>
            </a:r>
            <a:endParaRPr lang="en-CA" dirty="0">
              <a:solidFill>
                <a:srgbClr val="1E3D5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21582"/>
            <a:ext cx="4176464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171450"/>
            <a:ext cx="8510588" cy="6721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What should I eat?</a:t>
            </a:r>
          </a:p>
        </p:txBody>
      </p:sp>
      <p:sp>
        <p:nvSpPr>
          <p:cNvPr id="1741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6" y="1005577"/>
            <a:ext cx="3910013" cy="331708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Balanced diet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Lots of liquids: hot and cold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Water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Snacks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Eat before bed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1E3D58"/>
                </a:solidFill>
              </a:rPr>
              <a:t>How should I cook it?</a:t>
            </a:r>
          </a:p>
          <a:p>
            <a:pPr lvl="1" eaLnBrk="1" hangingPunct="1">
              <a:defRPr/>
            </a:pPr>
            <a:r>
              <a:rPr lang="en-US" sz="2400" dirty="0">
                <a:solidFill>
                  <a:srgbClr val="1E3D58"/>
                </a:solidFill>
              </a:rPr>
              <a:t>However you like.</a:t>
            </a:r>
            <a:endParaRPr lang="en-US" sz="2800" dirty="0">
              <a:solidFill>
                <a:srgbClr val="1E3D58"/>
              </a:solidFill>
            </a:endParaRPr>
          </a:p>
        </p:txBody>
      </p:sp>
      <p:pic>
        <p:nvPicPr>
          <p:cNvPr id="2" name="Picture 7" descr="pict_1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4" y="1006078"/>
            <a:ext cx="277018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IMG_23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733675"/>
            <a:ext cx="2051050" cy="205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1" descr="n558565649_2349456_261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59656"/>
            <a:ext cx="1390650" cy="156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6" y="2625756"/>
            <a:ext cx="2268438" cy="1134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6" y="3867801"/>
            <a:ext cx="2268438" cy="113421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What if I have questions at camp?</a:t>
            </a:r>
            <a:endParaRPr lang="en-CA" dirty="0">
              <a:solidFill>
                <a:srgbClr val="1E3D58"/>
              </a:solidFill>
            </a:endParaRP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63714" y="844154"/>
            <a:ext cx="5616575" cy="45005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Ask the hard working staff</a:t>
            </a:r>
            <a:endParaRPr lang="en-CA" dirty="0">
              <a:solidFill>
                <a:srgbClr val="1E3D58"/>
              </a:solidFill>
            </a:endParaRPr>
          </a:p>
        </p:txBody>
      </p:sp>
      <p:pic>
        <p:nvPicPr>
          <p:cNvPr id="18436" name="Picture 6" descr="http://www.rovent.ca/images/gallery/2007/images/committee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1437085"/>
            <a:ext cx="422433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003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t="10168" r="13559" b="10170"/>
          <a:stretch>
            <a:fillRect/>
          </a:stretch>
        </p:blipFill>
        <p:spPr bwMode="auto">
          <a:xfrm>
            <a:off x="2040732" y="1437085"/>
            <a:ext cx="46799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171450"/>
            <a:ext cx="8510588" cy="7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 err="1">
                <a:solidFill>
                  <a:srgbClr val="1E3D58"/>
                </a:solidFill>
              </a:rPr>
              <a:t>Rovent</a:t>
            </a:r>
            <a:r>
              <a:rPr lang="en-US" sz="4800" dirty="0">
                <a:solidFill>
                  <a:srgbClr val="1E3D58"/>
                </a:solidFill>
              </a:rPr>
              <a:t> - The Main Details</a:t>
            </a:r>
          </a:p>
        </p:txBody>
      </p:sp>
      <p:sp>
        <p:nvSpPr>
          <p:cNvPr id="3077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701480" y="1059582"/>
            <a:ext cx="4191000" cy="280831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E3D58"/>
                </a:solidFill>
              </a:rPr>
              <a:t>Who</a:t>
            </a:r>
            <a:r>
              <a:rPr lang="en-US" sz="2400" dirty="0">
                <a:solidFill>
                  <a:srgbClr val="1E3D58"/>
                </a:solidFill>
              </a:rPr>
              <a:t> – </a:t>
            </a:r>
            <a:r>
              <a:rPr lang="en-US" sz="2400" dirty="0" err="1">
                <a:solidFill>
                  <a:srgbClr val="1E3D58"/>
                </a:solidFill>
              </a:rPr>
              <a:t>Venturers</a:t>
            </a:r>
            <a:r>
              <a:rPr lang="en-US" sz="2400" dirty="0">
                <a:solidFill>
                  <a:srgbClr val="1E3D58"/>
                </a:solidFill>
              </a:rPr>
              <a:t>, Rovers, Rangers and Link (Don’t forget your advisors)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E3D58"/>
                </a:solidFill>
              </a:rPr>
              <a:t>What</a:t>
            </a:r>
            <a:r>
              <a:rPr lang="en-US" sz="2400" dirty="0">
                <a:solidFill>
                  <a:srgbClr val="1E3D58"/>
                </a:solidFill>
              </a:rPr>
              <a:t> – Winter Camp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E3D58"/>
                </a:solidFill>
              </a:rPr>
              <a:t>Where</a:t>
            </a:r>
            <a:r>
              <a:rPr lang="en-US" sz="2400" dirty="0">
                <a:solidFill>
                  <a:srgbClr val="1E3D58"/>
                </a:solidFill>
              </a:rPr>
              <a:t> – Manning Park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err="1">
                <a:solidFill>
                  <a:srgbClr val="1E3D58"/>
                </a:solidFill>
              </a:rPr>
              <a:t>Cambie</a:t>
            </a:r>
            <a:r>
              <a:rPr lang="en-US" sz="2000" dirty="0">
                <a:solidFill>
                  <a:srgbClr val="1E3D58"/>
                </a:solidFill>
              </a:rPr>
              <a:t> Creek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E3D58"/>
                </a:solidFill>
              </a:rPr>
              <a:t>When</a:t>
            </a:r>
            <a:r>
              <a:rPr lang="en-US" sz="2400" dirty="0">
                <a:solidFill>
                  <a:srgbClr val="1E3D58"/>
                </a:solidFill>
              </a:rPr>
              <a:t> – </a:t>
            </a:r>
            <a:r>
              <a:rPr lang="en-US" sz="2000" dirty="0">
                <a:solidFill>
                  <a:srgbClr val="1E3D58"/>
                </a:solidFill>
              </a:rPr>
              <a:t>February 17 – 20, 2023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E3D58"/>
                </a:solidFill>
              </a:rPr>
              <a:t>Why</a:t>
            </a:r>
            <a:r>
              <a:rPr lang="en-US" sz="2400" dirty="0">
                <a:solidFill>
                  <a:srgbClr val="1E3D58"/>
                </a:solidFill>
              </a:rPr>
              <a:t> – Because it is lots of fun and shouldn’t be missed</a:t>
            </a:r>
          </a:p>
        </p:txBody>
      </p:sp>
      <p:pic>
        <p:nvPicPr>
          <p:cNvPr id="4100" name="Picture 7" descr="IMG_33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9" y="1221600"/>
            <a:ext cx="4244975" cy="224909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87FD-708D-E9AE-3AB9-6C438BB4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A22A-3605-0F6F-1211-E924C065C80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VID_477430802_024743_140">
            <a:hlinkClick r:id="" action="ppaction://media"/>
            <a:extLst>
              <a:ext uri="{FF2B5EF4-FFF2-40B4-BE49-F238E27FC236}">
                <a16:creationId xmlns:a16="http://schemas.microsoft.com/office/drawing/2014/main" id="{626525AC-F1AE-90A5-A1DC-28B1F73E79D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792" y="-164554"/>
            <a:ext cx="3168352" cy="5630830"/>
          </a:xfrm>
        </p:spPr>
      </p:pic>
    </p:spTree>
    <p:extLst>
      <p:ext uri="{BB962C8B-B14F-4D97-AF65-F5344CB8AC3E}">
        <p14:creationId xmlns:p14="http://schemas.microsoft.com/office/powerpoint/2010/main" val="23108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301625" y="171450"/>
            <a:ext cx="8510588" cy="6721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What To Expect</a:t>
            </a:r>
          </a:p>
        </p:txBody>
      </p:sp>
      <p:sp>
        <p:nvSpPr>
          <p:cNvPr id="14343" name="Rectangle 7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897732"/>
            <a:ext cx="7150100" cy="124182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1E3D58"/>
                </a:solidFill>
              </a:rPr>
              <a:t>Weather - Sun, Cloud, Rain, Snow, Wind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1E3D58"/>
                </a:solidFill>
              </a:rPr>
              <a:t>Site – open space with trees under the snow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1E3D58"/>
                </a:solidFill>
              </a:rPr>
              <a:t>People – great fun to spend time with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1E3D58"/>
                </a:solidFill>
              </a:rPr>
              <a:t>Activities -  lots of fun</a:t>
            </a:r>
          </a:p>
        </p:txBody>
      </p:sp>
      <p:pic>
        <p:nvPicPr>
          <p:cNvPr id="5125" name="Picture 10" descr="P22206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9" y="2251472"/>
            <a:ext cx="4314825" cy="2427684"/>
          </a:xfrm>
        </p:spPr>
      </p:pic>
      <p:pic>
        <p:nvPicPr>
          <p:cNvPr id="5124" name="Picture 9" descr="IMG_2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47900"/>
            <a:ext cx="4318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When You Get There?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1626" y="1257301"/>
            <a:ext cx="3046413" cy="331708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Registration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1E3D58"/>
                </a:solidFill>
              </a:rPr>
              <a:t>( More next slide)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Parking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Trailers</a:t>
            </a:r>
          </a:p>
          <a:p>
            <a:pPr eaLnBrk="1" hangingPunct="1">
              <a:defRPr/>
            </a:pPr>
            <a:endParaRPr lang="en-US" dirty="0">
              <a:solidFill>
                <a:srgbClr val="1E3D58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1E3D5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57301"/>
            <a:ext cx="5424603" cy="30513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sz="4800" dirty="0">
                <a:solidFill>
                  <a:srgbClr val="1E3D58"/>
                </a:solidFill>
              </a:rPr>
              <a:t>Registration!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6" y="1005576"/>
            <a:ext cx="7078687" cy="21245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>
                <a:solidFill>
                  <a:srgbClr val="1E3D58"/>
                </a:solidFill>
              </a:rPr>
              <a:t>Know your group name.</a:t>
            </a:r>
          </a:p>
          <a:p>
            <a:pPr>
              <a:defRPr/>
            </a:pPr>
            <a:r>
              <a:rPr lang="en-CA" dirty="0">
                <a:solidFill>
                  <a:srgbClr val="1E3D58"/>
                </a:solidFill>
              </a:rPr>
              <a:t>MUST be a registered member of your organisation.</a:t>
            </a:r>
          </a:p>
          <a:p>
            <a:pPr>
              <a:defRPr/>
            </a:pPr>
            <a:r>
              <a:rPr lang="en-CA" dirty="0">
                <a:solidFill>
                  <a:srgbClr val="1E3D58"/>
                </a:solidFill>
              </a:rPr>
              <a:t>MUST have a paper copy of your registration AT THE REGISTRATION TENT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CA" dirty="0">
                <a:solidFill>
                  <a:srgbClr val="1E3D58"/>
                </a:solidFill>
              </a:rPr>
              <a:t>SC – Group summary printout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CA" dirty="0">
                <a:solidFill>
                  <a:srgbClr val="1E3D58"/>
                </a:solidFill>
              </a:rPr>
              <a:t>GGC </a:t>
            </a:r>
            <a:r>
              <a:rPr lang="en-CA" dirty="0" err="1">
                <a:solidFill>
                  <a:srgbClr val="1E3D58"/>
                </a:solidFill>
              </a:rPr>
              <a:t>iMis</a:t>
            </a:r>
            <a:r>
              <a:rPr lang="en-CA" dirty="0">
                <a:solidFill>
                  <a:srgbClr val="1E3D58"/>
                </a:solidFill>
              </a:rPr>
              <a:t> Unit Roster - Basic Report </a:t>
            </a:r>
          </a:p>
          <a:p>
            <a:pPr lvl="1">
              <a:buFontTx/>
              <a:buNone/>
              <a:defRPr/>
            </a:pPr>
            <a:endParaRPr lang="en-CA" dirty="0">
              <a:solidFill>
                <a:srgbClr val="1E3D5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43758"/>
            <a:ext cx="3744416" cy="21062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301625" y="497458"/>
            <a:ext cx="8510588" cy="99417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Where will I stay? What do I need to set it up?</a:t>
            </a:r>
          </a:p>
        </p:txBody>
      </p:sp>
      <p:sp>
        <p:nvSpPr>
          <p:cNvPr id="11272" name="Rectangle 8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29617" y="1653555"/>
            <a:ext cx="8540750" cy="86558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1E3D58"/>
                </a:solidFill>
              </a:rPr>
              <a:t>Tents Vs Shelters Vs Snow Caves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rgbClr val="1E3D58"/>
                </a:solidFill>
              </a:rPr>
              <a:t>Shovels, tarps, pegs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1E3D58"/>
                </a:solidFill>
              </a:rPr>
              <a:t>Heaters, fires, other heat sources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58158"/>
            <a:ext cx="4032448" cy="2016224"/>
          </a:xfrm>
        </p:spPr>
      </p:pic>
      <p:pic>
        <p:nvPicPr>
          <p:cNvPr id="8198" name="Picture 12" descr="P22105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075806"/>
            <a:ext cx="3357563" cy="18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59582"/>
            <a:ext cx="3357562" cy="19442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05978"/>
            <a:ext cx="8229600" cy="691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1E3D58"/>
                </a:solidFill>
              </a:rPr>
              <a:t>Where can I go?</a:t>
            </a:r>
            <a:endParaRPr lang="en-CA" sz="4800" dirty="0">
              <a:solidFill>
                <a:srgbClr val="1E3D58"/>
              </a:solidFill>
            </a:endParaRPr>
          </a:p>
        </p:txBody>
      </p:sp>
      <p:grpSp>
        <p:nvGrpSpPr>
          <p:cNvPr id="9219" name="Group 14"/>
          <p:cNvGrpSpPr>
            <a:grpSpLocks/>
          </p:cNvGrpSpPr>
          <p:nvPr/>
        </p:nvGrpSpPr>
        <p:grpSpPr bwMode="auto">
          <a:xfrm>
            <a:off x="539750" y="1079898"/>
            <a:ext cx="8135938" cy="3921919"/>
            <a:chOff x="0" y="-12"/>
            <a:chExt cx="5783" cy="4332"/>
          </a:xfrm>
        </p:grpSpPr>
        <p:pic>
          <p:nvPicPr>
            <p:cNvPr id="9220" name="Picture 15" descr="CambieCreekGeart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"/>
              <a:ext cx="5783" cy="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1" name="Group 16"/>
            <p:cNvGrpSpPr>
              <a:grpSpLocks/>
            </p:cNvGrpSpPr>
            <p:nvPr/>
          </p:nvGrpSpPr>
          <p:grpSpPr bwMode="auto">
            <a:xfrm>
              <a:off x="1655" y="754"/>
              <a:ext cx="3039" cy="2449"/>
              <a:chOff x="1655" y="754"/>
              <a:chExt cx="3039" cy="2449"/>
            </a:xfrm>
          </p:grpSpPr>
          <p:sp>
            <p:nvSpPr>
              <p:cNvPr id="9222" name="Line 17"/>
              <p:cNvSpPr>
                <a:spLocks noChangeShapeType="1"/>
              </p:cNvSpPr>
              <p:nvPr/>
            </p:nvSpPr>
            <p:spPr bwMode="auto">
              <a:xfrm flipV="1">
                <a:off x="2608" y="2387"/>
                <a:ext cx="2086" cy="81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223" name="Line 18"/>
              <p:cNvSpPr>
                <a:spLocks noChangeShapeType="1"/>
              </p:cNvSpPr>
              <p:nvPr/>
            </p:nvSpPr>
            <p:spPr bwMode="auto">
              <a:xfrm flipH="1" flipV="1">
                <a:off x="4332" y="1117"/>
                <a:ext cx="362" cy="122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224" name="Group 19"/>
              <p:cNvGrpSpPr>
                <a:grpSpLocks/>
              </p:cNvGrpSpPr>
              <p:nvPr/>
            </p:nvGrpSpPr>
            <p:grpSpPr bwMode="auto">
              <a:xfrm>
                <a:off x="1655" y="754"/>
                <a:ext cx="2676" cy="590"/>
                <a:chOff x="1655" y="754"/>
                <a:chExt cx="2676" cy="590"/>
              </a:xfrm>
            </p:grpSpPr>
            <p:sp>
              <p:nvSpPr>
                <p:cNvPr id="922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606" y="1117"/>
                  <a:ext cx="725" cy="227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9227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288" y="754"/>
                  <a:ext cx="318" cy="59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9228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655" y="754"/>
                  <a:ext cx="1633" cy="181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225" name="Line 23"/>
              <p:cNvSpPr>
                <a:spLocks noChangeShapeType="1"/>
              </p:cNvSpPr>
              <p:nvPr/>
            </p:nvSpPr>
            <p:spPr bwMode="auto">
              <a:xfrm flipH="1" flipV="1">
                <a:off x="1655" y="935"/>
                <a:ext cx="952" cy="226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171450"/>
            <a:ext cx="8510588" cy="7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 err="1">
                <a:solidFill>
                  <a:srgbClr val="1E3D58"/>
                </a:solidFill>
              </a:rPr>
              <a:t>Rovent’s</a:t>
            </a:r>
            <a:r>
              <a:rPr lang="en-US" sz="4800" dirty="0">
                <a:solidFill>
                  <a:srgbClr val="1E3D58"/>
                </a:solidFill>
              </a:rPr>
              <a:t> Potential Dangers</a:t>
            </a:r>
          </a:p>
        </p:txBody>
      </p:sp>
      <p:sp>
        <p:nvSpPr>
          <p:cNvPr id="9221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9553" y="1059582"/>
            <a:ext cx="5783263" cy="34563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Carbon Monoxide Poisoning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Dehydration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Hypothermia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1E3D58"/>
                </a:solidFill>
              </a:rPr>
              <a:t>Frostbite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1E3D58"/>
                </a:solidFill>
              </a:rPr>
              <a:t>All First Aid is done by trained volunteers</a:t>
            </a:r>
          </a:p>
          <a:p>
            <a:pPr>
              <a:defRPr/>
            </a:pPr>
            <a:r>
              <a:rPr lang="en-US" dirty="0">
                <a:solidFill>
                  <a:srgbClr val="1E3D58"/>
                </a:solidFill>
              </a:rPr>
              <a:t>Supervised by BCEHS Paramedics who are also Scouters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1E3D58"/>
                </a:solidFill>
              </a:rPr>
              <a:t>	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</TotalTime>
  <Words>616</Words>
  <Application>Microsoft Office PowerPoint</Application>
  <PresentationFormat>On-screen Show (16:9)</PresentationFormat>
  <Paragraphs>121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Cold Talk </vt:lpstr>
      <vt:lpstr>Rovent - The Main Details</vt:lpstr>
      <vt:lpstr>PowerPoint Presentation</vt:lpstr>
      <vt:lpstr>What To Expect</vt:lpstr>
      <vt:lpstr>When You Get There?</vt:lpstr>
      <vt:lpstr>Registration!</vt:lpstr>
      <vt:lpstr>Where will I stay? What do I need to set it up?</vt:lpstr>
      <vt:lpstr>Where can I go?</vt:lpstr>
      <vt:lpstr>Rovent’s Potential Dangers</vt:lpstr>
      <vt:lpstr>What should I wear?</vt:lpstr>
      <vt:lpstr>Rovent’s what not to wear</vt:lpstr>
      <vt:lpstr>What about my hands and feet?</vt:lpstr>
      <vt:lpstr>Bed time?</vt:lpstr>
      <vt:lpstr>6 weird things to bring to camp</vt:lpstr>
      <vt:lpstr>What do I do if I’m cold?</vt:lpstr>
      <vt:lpstr>What should I eat?</vt:lpstr>
      <vt:lpstr>What if I have questions at camp?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Talk</dc:title>
  <dc:creator>Nanc y</dc:creator>
  <cp:lastModifiedBy>Andrew Burge</cp:lastModifiedBy>
  <cp:revision>53</cp:revision>
  <dcterms:created xsi:type="dcterms:W3CDTF">2009-12-10T03:24:05Z</dcterms:created>
  <dcterms:modified xsi:type="dcterms:W3CDTF">2023-01-27T07:12:37Z</dcterms:modified>
</cp:coreProperties>
</file>